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2"/>
  </p:notesMasterIdLst>
  <p:sldIdLst>
    <p:sldId id="256" r:id="rId5"/>
    <p:sldId id="257" r:id="rId6"/>
    <p:sldId id="258" r:id="rId7"/>
    <p:sldId id="270" r:id="rId8"/>
    <p:sldId id="271" r:id="rId9"/>
    <p:sldId id="259" r:id="rId10"/>
    <p:sldId id="260" r:id="rId11"/>
    <p:sldId id="261" r:id="rId12"/>
    <p:sldId id="262" r:id="rId13"/>
    <p:sldId id="263" r:id="rId14"/>
    <p:sldId id="264" r:id="rId15"/>
    <p:sldId id="272" r:id="rId16"/>
    <p:sldId id="273" r:id="rId17"/>
    <p:sldId id="274" r:id="rId18"/>
    <p:sldId id="265" r:id="rId19"/>
    <p:sldId id="275" r:id="rId20"/>
    <p:sldId id="267" r:id="rId21"/>
  </p:sldIdLst>
  <p:sldSz cx="9144000" cy="5143500" type="screen16x9"/>
  <p:notesSz cx="6858000" cy="9144000"/>
  <p:embeddedFontLst>
    <p:embeddedFont>
      <p:font typeface="Economica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21F0CC62-1C52-4324-B825-63A5F4AC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CC1BA59A-838B-7CA4-8C9E-0F004B50DD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1A220BD2-6CEE-646E-5F79-AAB1C77B2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446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AA5C1B8D-969E-DD22-11E2-E90F1AEE4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A02B118D-53B5-658C-5C4B-EFEE32CC1B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C170DCB6-6C28-6422-050D-B42AC616E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990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81E7CDC9-3FCA-6B01-51AC-5E798E18F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69AE1DE5-3EB8-FEA2-D167-7E2C133BC5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872D0B11-7976-1DEA-4EC7-531FF869A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519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C777880E-A270-C7C5-2A79-27EA6FE18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89176F33-4ADD-3174-096C-1C785CEE5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F96DBE95-AF62-101A-0C61-78723DE30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9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25A4225-1CB6-C737-93D1-0CA0783DA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7FA607F5-CE55-F34B-79E0-5E5AE5AF1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14B333E1-A194-14A3-5EF8-6ABFBDF0E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353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9607E902-BD5F-26EE-5EBE-CCFBD533E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955D37D3-D562-0BE6-DEC5-3FA7A3936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C9B305E1-F10B-29CE-DD62-361622233C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82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и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86465" y="1016872"/>
            <a:ext cx="3171069" cy="1066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Онлайн-платформа для координації волонтерських ініціатив.</a:t>
            </a:r>
            <a:r>
              <a:rPr lang="pl-PL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Front-end</a:t>
            </a:r>
            <a:endParaRPr lang="pl-PL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1365" y="3593150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17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13">
            <a:extLst>
              <a:ext uri="{FF2B5EF4-FFF2-40B4-BE49-F238E27FC236}">
                <a16:creationId xmlns:a16="http://schemas.microsoft.com/office/drawing/2014/main" id="{C6B382DA-D15D-15A2-4166-F9C3F54F339F}"/>
              </a:ext>
            </a:extLst>
          </p:cNvPr>
          <p:cNvSpPr txBox="1">
            <a:spLocks/>
          </p:cNvSpPr>
          <p:nvPr/>
        </p:nvSpPr>
        <p:spPr>
          <a:xfrm>
            <a:off x="3032881" y="2523677"/>
            <a:ext cx="3298069" cy="48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uk-UA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Равлюк Кирило Станіславович</a:t>
            </a:r>
          </a:p>
        </p:txBody>
      </p:sp>
      <p:sp>
        <p:nvSpPr>
          <p:cNvPr id="3" name="Google Shape;62;p13">
            <a:extLst>
              <a:ext uri="{FF2B5EF4-FFF2-40B4-BE49-F238E27FC236}">
                <a16:creationId xmlns:a16="http://schemas.microsoft.com/office/drawing/2014/main" id="{EC42808F-C4E1-B7F8-9481-41D41EFF077F}"/>
              </a:ext>
            </a:extLst>
          </p:cNvPr>
          <p:cNvSpPr txBox="1">
            <a:spLocks/>
          </p:cNvSpPr>
          <p:nvPr/>
        </p:nvSpPr>
        <p:spPr>
          <a:xfrm>
            <a:off x="2986465" y="2933254"/>
            <a:ext cx="3298069" cy="33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uk-UA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ПЗПІ-22-4</a:t>
            </a:r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0BA8E335-C1BF-1202-A96A-31EC1AB27BF6}"/>
              </a:ext>
            </a:extLst>
          </p:cNvPr>
          <p:cNvSpPr txBox="1">
            <a:spLocks/>
          </p:cNvSpPr>
          <p:nvPr/>
        </p:nvSpPr>
        <p:spPr>
          <a:xfrm>
            <a:off x="2986464" y="3403169"/>
            <a:ext cx="3298069" cy="48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uk-UA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Керівник</a:t>
            </a:r>
            <a:r>
              <a:rPr lang="pl-PL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uk-UA" sz="18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472C61B8-84F0-9CC0-7408-B13AA014A50D}"/>
              </a:ext>
            </a:extLst>
          </p:cNvPr>
          <p:cNvSpPr txBox="1">
            <a:spLocks/>
          </p:cNvSpPr>
          <p:nvPr/>
        </p:nvSpPr>
        <p:spPr>
          <a:xfrm>
            <a:off x="2986464" y="3676720"/>
            <a:ext cx="3298069" cy="48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uk-UA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ст. </a:t>
            </a:r>
            <a:r>
              <a:rPr lang="uk-UA" sz="18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викл</a:t>
            </a:r>
            <a:r>
              <a:rPr lang="uk-UA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кат. ПІ</a:t>
            </a:r>
          </a:p>
        </p:txBody>
      </p:sp>
      <p:sp>
        <p:nvSpPr>
          <p:cNvPr id="6" name="Google Shape;62;p13">
            <a:extLst>
              <a:ext uri="{FF2B5EF4-FFF2-40B4-BE49-F238E27FC236}">
                <a16:creationId xmlns:a16="http://schemas.microsoft.com/office/drawing/2014/main" id="{61FD8F1E-C278-6667-53B1-54605B6700C2}"/>
              </a:ext>
            </a:extLst>
          </p:cNvPr>
          <p:cNvSpPr txBox="1">
            <a:spLocks/>
          </p:cNvSpPr>
          <p:nvPr/>
        </p:nvSpPr>
        <p:spPr>
          <a:xfrm>
            <a:off x="2986464" y="3970515"/>
            <a:ext cx="3298069" cy="48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uk-UA" sz="18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Ляпота</a:t>
            </a:r>
            <a:r>
              <a:rPr lang="uk-UA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Віталій Миколайович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68925" y="99580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Послідовність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проєктування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клієнтської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2667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вимог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–</a:t>
            </a:r>
            <a:r>
              <a:rPr lang="pl-PL" sz="14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вивчено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цільову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аудиторію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предметній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області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сформульовано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ключові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функціональні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потреби (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профіль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мапа,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адміністрування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lvl="0" indent="2667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архітектури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–</a:t>
            </a:r>
            <a:r>
              <a:rPr lang="pl-PL" sz="14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серверну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застосуванням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підходу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Feature-Sliced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(FSD),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передбачає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розділення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widgets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2667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Проєктування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логіки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–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побудовано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UML-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діаграми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прецедентів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активностей;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акторів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(волонтер,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організатор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адміністратор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та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сценарії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2667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–</a:t>
            </a:r>
            <a:r>
              <a:rPr lang="pl-PL" sz="14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Zustand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стану,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+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API. Formik +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Yup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–</a:t>
            </a:r>
            <a:r>
              <a:rPr lang="pl-PL" sz="14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форм,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SCSS –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стилів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2667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Проєктування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структури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–</a:t>
            </a:r>
            <a:r>
              <a:rPr lang="pl-PL" sz="14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реалізовано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маршрутизацію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побудовано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FSD,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налаштовано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взаємодію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API,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 контролю доступу та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оновлення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стану.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реалізації.Відновлення паролю(код)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CFF5C7-750C-6E65-F427-75C4FCDD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330" y="699436"/>
            <a:ext cx="3230600" cy="330711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5AC8A9-7B1C-61CF-B76C-A64D504A7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24" y="988768"/>
            <a:ext cx="3289352" cy="272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22C63-F967-45E1-9857-8F3A4535BBA9}"/>
              </a:ext>
            </a:extLst>
          </p:cNvPr>
          <p:cNvSpPr txBox="1"/>
          <p:nvPr/>
        </p:nvSpPr>
        <p:spPr>
          <a:xfrm>
            <a:off x="1131175" y="3758678"/>
            <a:ext cx="289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UI-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реалізація відновлення паролю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2B2DD-0C23-F4A1-14F1-6B739E7703CA}"/>
              </a:ext>
            </a:extLst>
          </p:cNvPr>
          <p:cNvSpPr txBox="1"/>
          <p:nvPr/>
        </p:nvSpPr>
        <p:spPr>
          <a:xfrm>
            <a:off x="5511930" y="3997805"/>
            <a:ext cx="289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хук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відновлення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паролю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291490DE-C72F-E1FF-54A8-3912B041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EC7DF8A3-83F7-4B12-F33D-06B769E73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реалізації.Відновлення паролю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346CCEE4-A33A-13E6-63AB-189FB71CF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E7D7C9-C5B4-DE9D-51E9-672C01CC1FC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F35B69-01AE-907F-BEC0-02B9CF80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48" y="2041492"/>
            <a:ext cx="3080345" cy="21008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39AD4D-74FD-742C-0360-D56208AE1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062" y="1358326"/>
            <a:ext cx="2398086" cy="24268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59BD0C-427E-BACD-D3BF-197148C95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567" y="778708"/>
            <a:ext cx="2725536" cy="2042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85AD3-C3E1-E94F-B7A9-0CC5D3778465}"/>
              </a:ext>
            </a:extLst>
          </p:cNvPr>
          <p:cNvSpPr txBox="1"/>
          <p:nvPr/>
        </p:nvSpPr>
        <p:spPr>
          <a:xfrm>
            <a:off x="436884" y="3988425"/>
            <a:ext cx="2855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для відправлення листа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0B6CC-66B4-410A-D59C-AF4D04738C9D}"/>
              </a:ext>
            </a:extLst>
          </p:cNvPr>
          <p:cNvSpPr txBox="1"/>
          <p:nvPr/>
        </p:nvSpPr>
        <p:spPr>
          <a:xfrm>
            <a:off x="3839357" y="3785174"/>
            <a:ext cx="1819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очікування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81A82-064E-AD9C-0B24-EC0BB022A9FF}"/>
              </a:ext>
            </a:extLst>
          </p:cNvPr>
          <p:cNvSpPr txBox="1"/>
          <p:nvPr/>
        </p:nvSpPr>
        <p:spPr>
          <a:xfrm>
            <a:off x="6032379" y="2843540"/>
            <a:ext cx="3029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встановлення нового паролю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2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2DB409B4-C035-668A-E638-D4B71170A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4961F041-986E-2157-BE28-24D4E9DAF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реалізації.Інтерактивна мапа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60487508-C00A-17BD-6239-66E6748E82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551A6A-4E64-03A1-047A-827EF0CFC8A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820323-8F98-C556-4A8A-1005575E0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42" y="901938"/>
            <a:ext cx="3016250" cy="2486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C4E397-CEE2-E252-74F3-0706C4807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933" y="1650765"/>
            <a:ext cx="2732125" cy="24009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D5E398-A817-467E-A583-E3643CB4D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473" y="1120197"/>
            <a:ext cx="2855720" cy="275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B65CE-CC8B-A174-4994-054A03E46F9D}"/>
              </a:ext>
            </a:extLst>
          </p:cNvPr>
          <p:cNvSpPr txBox="1"/>
          <p:nvPr/>
        </p:nvSpPr>
        <p:spPr>
          <a:xfrm>
            <a:off x="3280473" y="3897834"/>
            <a:ext cx="2855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UI-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реалізація інтерактивної мапи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5696F-89FE-F2BE-83F5-CA7744D0C0FB}"/>
              </a:ext>
            </a:extLst>
          </p:cNvPr>
          <p:cNvSpPr txBox="1"/>
          <p:nvPr/>
        </p:nvSpPr>
        <p:spPr>
          <a:xfrm>
            <a:off x="262013" y="3388363"/>
            <a:ext cx="2855720" cy="316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хук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EB136-9203-94BF-AB68-2A77F82125AE}"/>
              </a:ext>
            </a:extLst>
          </p:cNvPr>
          <p:cNvSpPr txBox="1"/>
          <p:nvPr/>
        </p:nvSpPr>
        <p:spPr>
          <a:xfrm>
            <a:off x="6237135" y="4046637"/>
            <a:ext cx="2855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хук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місцерозташування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користувача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8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9B704B8A-9596-FFAD-78D9-CEF3DFB4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20490001-FEB9-9724-5C03-9F907AEF6F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реалізації.Інтерактивна мапа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E2848D97-A146-60D1-6157-794E98D5DB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0987A3-3481-BD6E-1431-FEF992EA03E3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6ED440-3E85-687C-86E0-5BF48FE21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53" y="1142704"/>
            <a:ext cx="6888638" cy="2858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EF7FE6-0E4C-6953-B273-45870A650852}"/>
              </a:ext>
            </a:extLst>
          </p:cNvPr>
          <p:cNvSpPr txBox="1"/>
          <p:nvPr/>
        </p:nvSpPr>
        <p:spPr>
          <a:xfrm>
            <a:off x="3610891" y="3847049"/>
            <a:ext cx="2465909" cy="307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інтерактивної мапи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0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користувача. Волонтер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B3614F-E791-FAA8-DC70-600650AA5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88" y="767244"/>
            <a:ext cx="3879850" cy="19100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9967564-9395-559C-A3A7-DB07483D1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400" y="846808"/>
            <a:ext cx="3879850" cy="14098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9C6B9EE-218D-6EE9-B856-2B0D7B505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506" y="2907215"/>
            <a:ext cx="3622988" cy="1634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D61069-6861-9089-A12A-6EB47F884648}"/>
              </a:ext>
            </a:extLst>
          </p:cNvPr>
          <p:cNvSpPr txBox="1"/>
          <p:nvPr/>
        </p:nvSpPr>
        <p:spPr>
          <a:xfrm>
            <a:off x="3298500" y="4541431"/>
            <a:ext cx="2547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активних ініціатив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FD6BF-F531-5EF8-0308-D4C72EBA50AA}"/>
              </a:ext>
            </a:extLst>
          </p:cNvPr>
          <p:cNvSpPr txBox="1"/>
          <p:nvPr/>
        </p:nvSpPr>
        <p:spPr>
          <a:xfrm>
            <a:off x="5550100" y="2415772"/>
            <a:ext cx="2547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додавання навичок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6EE28-1C8A-EF83-ADA2-7F5092EC9B33}"/>
              </a:ext>
            </a:extLst>
          </p:cNvPr>
          <p:cNvSpPr txBox="1"/>
          <p:nvPr/>
        </p:nvSpPr>
        <p:spPr>
          <a:xfrm>
            <a:off x="1348069" y="2649937"/>
            <a:ext cx="1733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профілю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8CA909AC-13BE-CD05-0707-F242325D5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488A04-E280-E011-F3EC-430919918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052" y="600672"/>
            <a:ext cx="3965023" cy="1971078"/>
          </a:xfrm>
          <a:prstGeom prst="rect">
            <a:avLst/>
          </a:prstGeom>
        </p:spPr>
      </p:pic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0276FE39-5069-D418-5D6A-AF1194C3F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користувача. Адміністратор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388D1456-9379-EEFB-A55D-2873A8370F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7116B-5DE0-78B3-870B-C8E8460E027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ADDF2D-7CE5-5E00-578A-1BE5AE7F3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5" y="783999"/>
            <a:ext cx="3628394" cy="17092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7D19F-58B2-D301-18E6-CC9A0B992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808" y="2640876"/>
            <a:ext cx="3297070" cy="1888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853D9B-421A-D10D-9226-C6F8796EAB44}"/>
              </a:ext>
            </a:extLst>
          </p:cNvPr>
          <p:cNvSpPr txBox="1"/>
          <p:nvPr/>
        </p:nvSpPr>
        <p:spPr>
          <a:xfrm>
            <a:off x="990012" y="2452425"/>
            <a:ext cx="2186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з навичками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9BF4D-42D9-51D7-8FFE-A8FA26E22A7F}"/>
              </a:ext>
            </a:extLst>
          </p:cNvPr>
          <p:cNvSpPr txBox="1"/>
          <p:nvPr/>
        </p:nvSpPr>
        <p:spPr>
          <a:xfrm>
            <a:off x="3239233" y="4577177"/>
            <a:ext cx="2186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з категоріями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2BEFC-A239-8EE4-87BC-DE3323ECC94E}"/>
              </a:ext>
            </a:extLst>
          </p:cNvPr>
          <p:cNvSpPr txBox="1"/>
          <p:nvPr/>
        </p:nvSpPr>
        <p:spPr>
          <a:xfrm>
            <a:off x="5980878" y="2565529"/>
            <a:ext cx="2186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з користувачами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07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304820"/>
            <a:ext cx="8466540" cy="2299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реалістичною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функціонально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завершеною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межах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завдань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Вона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забезпечує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ключовий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організаторів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адміністраторів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дозволяє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її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мінімально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життєздатний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продукт (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MVP).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Платформу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застосовувати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координації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волонтерських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реальному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середовищі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У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майбутньому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її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масштабування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мобільної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версії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сповіщень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аналітики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декількох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мов та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інтеграції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зовнішніми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сервісами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407176"/>
            <a:ext cx="8520600" cy="2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34000"/>
              </a:lnSpc>
              <a:spcAft>
                <a:spcPts val="600"/>
              </a:spcAft>
              <a:buNone/>
            </a:pP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Метою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роботи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є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створення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зручного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зрозумілого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інтерфейсу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онлайн-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платформи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взаємодії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волонтерів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організаторів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і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адміністраторів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Інтерфейс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дозволяє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переглядати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фільтрувати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знаходити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ініціативи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керувати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профілем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і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інтерактивну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мапу для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швидкої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навігації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rtl="0">
              <a:lnSpc>
                <a:spcPct val="134000"/>
              </a:lnSpc>
              <a:spcAft>
                <a:spcPts val="600"/>
              </a:spcAft>
              <a:buNone/>
            </a:pP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Актуальність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розробки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полягає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в тому,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що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багато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людей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хочуть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долучитися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до волонтерства,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але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не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завжди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можуть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швидко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знайти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потрібну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ініціативу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Платформа з простим дизайном та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адаптивним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інтерфейсом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спрощує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пошук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і робить участь у 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проєктах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доступною з будь-</a:t>
            </a:r>
            <a:r>
              <a:rPr lang="ru-RU" sz="1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якого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пристрою.</a:t>
            </a:r>
            <a:endParaRPr lang="pl-PL" sz="1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проблеми.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Волонтер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012725"/>
            <a:ext cx="4622056" cy="334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Aft>
                <a:spcPts val="600"/>
              </a:spcAft>
              <a:buNone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266700" algn="just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Проста та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зрозуміла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навігація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266700" algn="just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Зручна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фільтрація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категоріями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регіонами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266700" algn="just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Прозорий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 до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профілів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організацій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Aft>
                <a:spcPts val="600"/>
              </a:spcAft>
              <a:buNone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Недоліки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мапа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Заявка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подається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через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зовнішню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Google-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форму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Складна та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перевантажена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реєстрація</a:t>
            </a:r>
            <a:endParaRPr lang="pl-PL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B2DB16-398E-C89D-457C-326F9549B7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906" y="1480288"/>
            <a:ext cx="4056360" cy="241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1B4B4DCA-E406-3427-2C72-EF8E507CE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E8F85AF3-A672-8D44-2FA8-6F5D0EE28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</a:t>
            </a:r>
            <a:r>
              <a:rPr lang="pl-PL" sz="3200" dirty="0"/>
              <a:t>.</a:t>
            </a:r>
            <a:r>
              <a:rPr lang="ru-RU" sz="3200" dirty="0"/>
              <a:t> </a:t>
            </a:r>
            <a:r>
              <a:rPr lang="ru-RU" sz="3200" dirty="0" err="1"/>
              <a:t>Волонтерська</a:t>
            </a:r>
            <a:r>
              <a:rPr lang="ru-RU" sz="3200" dirty="0"/>
              <a:t> платформа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3E0D73CC-E922-9B9A-5231-6C0E6DFA64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898361"/>
            <a:ext cx="4622056" cy="334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Aft>
                <a:spcPts val="600"/>
              </a:spcAft>
              <a:buNone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2667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Зручні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фільтри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пошуку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різними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критеріями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Можливість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перегляду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активних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профілі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організації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Наявність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навчального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блоку для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волонтерів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Естетично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привабливий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структурований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1200"/>
              </a:spcBef>
              <a:spcAft>
                <a:spcPts val="600"/>
              </a:spcAft>
              <a:buNone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Недоліки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266700" algn="just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мапа,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ускладнює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сприйняття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розташування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проєктів</a:t>
            </a:r>
            <a:endParaRPr lang="pl-PL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59251034-2B84-4B3D-A5F3-567F6EBE8B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CC470-11B8-5BE0-7FD0-27634E660CE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6" name="Рисунок 5" descr="Зображення, що містить текст, знімок екрана, Веб-сторінка, Веб-сайт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3E1B5725-9613-83D9-3207-090089AB4E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91" y="1611779"/>
            <a:ext cx="3893650" cy="1919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87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56F37738-A680-D2B0-4D2B-4EDEA6FD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1CA9B121-890B-86B3-3CCE-E276DEE7D9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проблеми. Соц</a:t>
            </a:r>
            <a:r>
              <a:rPr lang="uk-UA" sz="3200" dirty="0" err="1"/>
              <a:t>іальні</a:t>
            </a:r>
            <a:r>
              <a:rPr lang="uk-UA" sz="3200" dirty="0"/>
              <a:t> мережі</a:t>
            </a:r>
            <a:endParaRPr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F0757A1D-A39F-5F43-9AF1-FBC8CB9C7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960924"/>
            <a:ext cx="4502150" cy="3328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Aft>
                <a:spcPts val="600"/>
              </a:spcAft>
              <a:buNone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2667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Регулярне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оновлення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контенту</a:t>
            </a:r>
          </a:p>
          <a:p>
            <a:pPr marL="0" indent="2667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швидкого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зв’язку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2667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Можливість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оперативно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дізнаватися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нові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ініціативи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1200"/>
              </a:spcBef>
              <a:spcAft>
                <a:spcPts val="600"/>
              </a:spcAft>
              <a:buNone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Недоліки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266700" algn="just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Відсутність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відкритого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набору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волонтерів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266700" algn="just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Відсутність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фільтрів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централізованої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бази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проєктів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266700" algn="just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Можливість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натрапити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неактуальні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неперевірені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дані</a:t>
            </a:r>
            <a:endParaRPr lang="ru-RU" sz="14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C107CE9F-68AF-A769-FEB1-B026D9E648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A7CFF4-960D-B86C-62B7-0A2DC04DFC1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D3C0A3-A69A-0AD1-010A-7BE9EF06BF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57" y="1576228"/>
            <a:ext cx="4031343" cy="1991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18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9637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Aft>
                <a:spcPts val="0"/>
              </a:spcAft>
              <a:buNone/>
            </a:pP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Основною проблемою є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відсутність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єдиної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централізованої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координації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волонтерських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розміщується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сайтах і в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соцмережах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ускладнює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пошук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перевірку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швидке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залучення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волонтерів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Відсутність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інтерактивної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мапи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фільтрація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та складна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реєстрація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також негативно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впливають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зручність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користування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стати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повноцінна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вебплатформи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яка дозволить волонтерам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зручно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знаходити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різними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критеріями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організаціям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створювати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керувати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проєктами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адміністраторам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здійснювати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платформою.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Серед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ключових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функцій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мапа з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геолокацією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розмежування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прав доступу, система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автентифікації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фільтрація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пошук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а також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адаптивний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типів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пристроїв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68925" y="1006207"/>
            <a:ext cx="5541325" cy="3241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266700" algn="just">
              <a:buFont typeface="Arial" panose="020B0604020202020204" pitchFamily="34" charset="0"/>
              <a:buChar char="•"/>
            </a:pP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динамічних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компонентних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висока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продуктивність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завдяки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віртуальному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DOM.</a:t>
            </a:r>
          </a:p>
          <a:p>
            <a:pPr marL="0" indent="266700" algn="just">
              <a:buFont typeface="Arial" panose="020B0604020202020204" pitchFamily="34" charset="0"/>
              <a:buChar char="•"/>
            </a:pP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статична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типізація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підвищення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надійності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зменшення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помилок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етапі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266700" algn="just">
              <a:buFont typeface="Arial" panose="020B0604020202020204" pitchFamily="34" charset="0"/>
              <a:buChar char="•"/>
            </a:pP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Zustand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легке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глобальним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станом без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надмірної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складності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266700" algn="just">
              <a:buFont typeface="Arial" panose="020B0604020202020204" pitchFamily="34" charset="0"/>
              <a:buChar char="•"/>
            </a:pP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–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обмін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сервером,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кешування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обробка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асинхронних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запитів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станів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266700" algn="just">
              <a:buFont typeface="Arial" panose="020B0604020202020204" pitchFamily="34" charset="0"/>
              <a:buChar char="•"/>
            </a:pP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Formik +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Yup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зручне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 і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валідація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схемами.</a:t>
            </a:r>
          </a:p>
          <a:p>
            <a:pPr marL="0" indent="266700" algn="just">
              <a:buFont typeface="Arial" panose="020B0604020202020204" pitchFamily="34" charset="0"/>
              <a:buChar char="•"/>
            </a:pP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SCSS –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структурована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стилізація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змінних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вкладеності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повторного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3078" name="Picture 6" descr="Js, react js, logo, react, react native icon - Free download">
            <a:extLst>
              <a:ext uri="{FF2B5EF4-FFF2-40B4-BE49-F238E27FC236}">
                <a16:creationId xmlns:a16="http://schemas.microsoft.com/office/drawing/2014/main" id="{F841FD52-6D92-296B-9380-314029415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150" y="130541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ypescript-def Vector Icons free download in SVG, PNG Format">
            <a:extLst>
              <a:ext uri="{FF2B5EF4-FFF2-40B4-BE49-F238E27FC236}">
                <a16:creationId xmlns:a16="http://schemas.microsoft.com/office/drawing/2014/main" id="{84A87D5B-8DFF-8693-2294-341D1C6F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17" y="2476500"/>
            <a:ext cx="1517650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2524FDB-87DE-4D7F-F9BC-09F34175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11" y="3573181"/>
            <a:ext cx="1787926" cy="134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itHub - pmndrs/zustand: 🐻 Bear necessities for state management in React">
            <a:extLst>
              <a:ext uri="{FF2B5EF4-FFF2-40B4-BE49-F238E27FC236}">
                <a16:creationId xmlns:a16="http://schemas.microsoft.com/office/drawing/2014/main" id="{09EF18CB-29F8-D423-38DE-27F41298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1542639"/>
            <a:ext cx="2056949" cy="120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C06BF-6A86-1E9A-AC54-8F0F161D2C81}"/>
              </a:ext>
            </a:extLst>
          </p:cNvPr>
          <p:cNvSpPr txBox="1"/>
          <p:nvPr/>
        </p:nvSpPr>
        <p:spPr>
          <a:xfrm>
            <a:off x="132541" y="1180264"/>
            <a:ext cx="87933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побудована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архітектурним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стилем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–сервер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Feature-Sliced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(FSD).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межах 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FSD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застосунок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поділено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логічні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шари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кожен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виконує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чітко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роль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інфраструктурі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глобальні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конфігурації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роутинг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провайдери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формування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сторінок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widgets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композиційні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окремих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функціональностей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бізнес-сутності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логіка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ними),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спільні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ресурси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утиліти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API).</a:t>
            </a:r>
          </a:p>
        </p:txBody>
      </p:sp>
      <p:pic>
        <p:nvPicPr>
          <p:cNvPr id="11" name="Рисунок 10" descr="Зображення, що містить текст, схема, План, Кресл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7046CE92-910E-656B-2A2D-FE517F101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888" y="2497222"/>
            <a:ext cx="5496152" cy="245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4803E-EBE2-3733-506E-4549EE0D0F2E}"/>
              </a:ext>
            </a:extLst>
          </p:cNvPr>
          <p:cNvSpPr txBox="1"/>
          <p:nvPr/>
        </p:nvSpPr>
        <p:spPr>
          <a:xfrm>
            <a:off x="349525" y="1335828"/>
            <a:ext cx="84449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клієнтської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частини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вебзастосунку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здійснювалась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архітектурою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підходу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Feature-Sliced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Design,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забезпечило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чітке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розділення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коду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рівні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сторінок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віджетів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функцій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сутностей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спільних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ресурсів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реалізовано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станом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застосовано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Zustand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обробки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запитів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–</a:t>
            </a:r>
            <a:r>
              <a:rPr lang="pl-PL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зв’язці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для форм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валідації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–</a:t>
            </a:r>
            <a:r>
              <a:rPr lang="pl-PL" sz="18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Formik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Yup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Стилізація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SCSS,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файлами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інтегровано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Azure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Storage.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межах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власної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реалізовано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функціональні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модулі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реєстрація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автентифікація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профілю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навичками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перегляд і 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фільтрація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волонтерських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відображення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інтерактивної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мапи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автоматичним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визначенням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місцезнаходження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складу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ініціатив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організаторами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також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адміністрування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категорій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навичок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E1076125083F641B0F21CE197E0181E" ma:contentTypeVersion="6" ma:contentTypeDescription="Створення нового документа." ma:contentTypeScope="" ma:versionID="12e1ba530c09899eddfebabb6d9eee6d">
  <xsd:schema xmlns:xsd="http://www.w3.org/2001/XMLSchema" xmlns:xs="http://www.w3.org/2001/XMLSchema" xmlns:p="http://schemas.microsoft.com/office/2006/metadata/properties" xmlns:ns3="c9420a47-8af5-4266-a1f5-8365f64f773a" targetNamespace="http://schemas.microsoft.com/office/2006/metadata/properties" ma:root="true" ma:fieldsID="65745f94c5c8cd78aa5d9ee7892a9ae6" ns3:_="">
    <xsd:import namespace="c9420a47-8af5-4266-a1f5-8365f64f77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420a47-8af5-4266-a1f5-8365f64f77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вмісту"/>
        <xsd:element ref="dc:title" minOccurs="0" maxOccurs="1" ma:index="4" ma:displayName="Заголовок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420a47-8af5-4266-a1f5-8365f64f773a" xsi:nil="true"/>
  </documentManagement>
</p:properties>
</file>

<file path=customXml/itemProps1.xml><?xml version="1.0" encoding="utf-8"?>
<ds:datastoreItem xmlns:ds="http://schemas.openxmlformats.org/officeDocument/2006/customXml" ds:itemID="{174A4159-E3BD-4B3C-B5A0-BE6EE730AE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75729A-7426-4FFE-8B38-ECB54789E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420a47-8af5-4266-a1f5-8365f64f77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57E875-2278-4B7B-95A0-7D2A2C680D1C}">
  <ds:schemaRefs>
    <ds:schemaRef ds:uri="http://schemas.microsoft.com/office/2006/documentManagement/types"/>
    <ds:schemaRef ds:uri="http://purl.org/dc/terms/"/>
    <ds:schemaRef ds:uri="c9420a47-8af5-4266-a1f5-8365f64f773a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</Template>
  <TotalTime>467</TotalTime>
  <Words>1001</Words>
  <Application>Microsoft Office PowerPoint</Application>
  <PresentationFormat>Екран (16:9)</PresentationFormat>
  <Paragraphs>102</Paragraphs>
  <Slides>17</Slides>
  <Notes>17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3" baseType="lpstr">
      <vt:lpstr>Aptos</vt:lpstr>
      <vt:lpstr>Economica</vt:lpstr>
      <vt:lpstr>Times New Roman</vt:lpstr>
      <vt:lpstr>Open Sans</vt:lpstr>
      <vt:lpstr>Arial</vt:lpstr>
      <vt:lpstr>Шаблон презентації кваліфікаційної роботи магістрів</vt:lpstr>
      <vt:lpstr>Онлайн-платформа для координації волонтерських ініціатив. Front-end</vt:lpstr>
      <vt:lpstr>Мета роботи</vt:lpstr>
      <vt:lpstr>Аналіз проблеми. Волонтер</vt:lpstr>
      <vt:lpstr>Аналіз проблеми. Волонтерська платформа</vt:lpstr>
      <vt:lpstr>Аналіз проблеми. Соціальні мережі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реалізації.Відновлення паролю(код)</vt:lpstr>
      <vt:lpstr>Приклад реалізації.Відновлення паролю</vt:lpstr>
      <vt:lpstr>Приклад реалізації.Інтерактивна мапа</vt:lpstr>
      <vt:lpstr>Приклад реалізації.Інтерактивна мапа</vt:lpstr>
      <vt:lpstr>Інтерфейс користувача. Волонтер </vt:lpstr>
      <vt:lpstr>Інтерфейс користувача. Адміністратор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Кирило Равлюк</dc:creator>
  <cp:lastModifiedBy>Кирило Равлюк</cp:lastModifiedBy>
  <cp:revision>27</cp:revision>
  <dcterms:created xsi:type="dcterms:W3CDTF">2025-06-17T11:20:27Z</dcterms:created>
  <dcterms:modified xsi:type="dcterms:W3CDTF">2025-06-19T11:25:25Z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0x010100EE1076125083F641B0F21CE197E0181E</vt:lpwstr>
  </property>
</Properties>
</file>